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3" r:id="rId2"/>
    <p:sldId id="274" r:id="rId3"/>
    <p:sldId id="282" r:id="rId4"/>
    <p:sldId id="275" r:id="rId5"/>
    <p:sldId id="276" r:id="rId6"/>
    <p:sldId id="284" r:id="rId7"/>
    <p:sldId id="285" r:id="rId8"/>
    <p:sldId id="288" r:id="rId9"/>
    <p:sldId id="289" r:id="rId10"/>
    <p:sldId id="28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96524-6645-435F-A2AD-428AAC933DEB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AF7D1-02D1-4339-86B2-FA44003B1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B3804-3004-4B6E-BD6D-C4DEB10EDC8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B3804-3004-4B6E-BD6D-C4DEB10EDC8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B3804-3004-4B6E-BD6D-C4DEB10EDC8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B3804-3004-4B6E-BD6D-C4DEB10EDC8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B3804-3004-4B6E-BD6D-C4DEB10EDC8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B3804-3004-4B6E-BD6D-C4DEB10EDC8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B3804-3004-4B6E-BD6D-C4DEB10EDC8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B3804-3004-4B6E-BD6D-C4DEB10EDC8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B3804-3004-4B6E-BD6D-C4DEB10EDC8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B3804-3004-4B6E-BD6D-C4DEB10EDC8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hyperlink" Target="//commons.wikimedia.org/wiki/File:Kaliningrad_Oblast_Coat_of_Arms_2006.svg?uselang=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8861" t="14907" r="17570" b="18778"/>
          <a:stretch>
            <a:fillRect/>
          </a:stretch>
        </p:blipFill>
        <p:spPr bwMode="auto">
          <a:xfrm>
            <a:off x="0" y="0"/>
            <a:ext cx="116941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11"/>
          <p:cNvGrpSpPr/>
          <p:nvPr/>
        </p:nvGrpSpPr>
        <p:grpSpPr>
          <a:xfrm>
            <a:off x="1403648" y="1487462"/>
            <a:ext cx="6804107" cy="1869530"/>
            <a:chOff x="1857356" y="-69580"/>
            <a:chExt cx="6804107" cy="1869530"/>
          </a:xfrm>
        </p:grpSpPr>
        <p:sp>
          <p:nvSpPr>
            <p:cNvPr id="6" name="TextBox 5"/>
            <p:cNvSpPr txBox="1"/>
            <p:nvPr/>
          </p:nvSpPr>
          <p:spPr>
            <a:xfrm>
              <a:off x="1857356" y="-69580"/>
              <a:ext cx="6804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b="1" dirty="0" smtClean="0">
                  <a:latin typeface="PT Sans" pitchFamily="34" charset="-52"/>
                </a:rPr>
                <a:t>МИНИСТЕРСТВО  ОБРАЗОВАНИЯ  КАЛИНИНГРАДСКОЙ  ОБЛАСТИ</a:t>
              </a:r>
              <a:endParaRPr lang="ru-RU" b="1" dirty="0">
                <a:latin typeface="PT Sans" pitchFamily="34" charset="-52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357422" y="359048"/>
              <a:ext cx="537551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b="1" dirty="0" smtClean="0">
                  <a:latin typeface="PT Sans" pitchFamily="34" charset="-52"/>
                </a:rPr>
                <a:t>ГОСУДАРСТВЕННОЕ   БЮДЖЕТНОЕ   УЧРЕЖДЕНИЕ </a:t>
              </a:r>
            </a:p>
            <a:p>
              <a:pPr algn="ctr"/>
              <a:r>
                <a:rPr lang="ru-RU" b="1" dirty="0" smtClean="0">
                  <a:latin typeface="PT Sans" pitchFamily="34" charset="-52"/>
                </a:rPr>
                <a:t>ДОПОЛНИТЕЛЬНОГО   ОБРАЗОВАНИЯ </a:t>
              </a:r>
            </a:p>
            <a:p>
              <a:pPr algn="ctr"/>
              <a:r>
                <a:rPr lang="ru-RU" b="1" dirty="0" smtClean="0">
                  <a:latin typeface="PT Sans" pitchFamily="34" charset="-52"/>
                </a:rPr>
                <a:t>КАЛИНИНГРАДСКОЙ   ОБЛАСТИ</a:t>
              </a:r>
              <a:endParaRPr lang="ru-RU" b="1" dirty="0">
                <a:latin typeface="PT Sans" pitchFamily="34" charset="-52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714612" y="1430618"/>
              <a:ext cx="4704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b="1" dirty="0" smtClean="0">
                  <a:latin typeface="PT Sans" pitchFamily="34" charset="-52"/>
                </a:rPr>
                <a:t>«ЦЕНТР  РАЗВИТИЯ  ОДАРЕННЫХ  ДЕТЕЙ»</a:t>
              </a:r>
              <a:endParaRPr lang="ru-RU" b="1" dirty="0">
                <a:latin typeface="PT Sans" pitchFamily="34" charset="-52"/>
              </a:endParaRPr>
            </a:p>
          </p:txBody>
        </p:sp>
      </p:grpSp>
      <p:grpSp>
        <p:nvGrpSpPr>
          <p:cNvPr id="5" name="Группа 9"/>
          <p:cNvGrpSpPr/>
          <p:nvPr/>
        </p:nvGrpSpPr>
        <p:grpSpPr>
          <a:xfrm>
            <a:off x="35496" y="4608513"/>
            <a:ext cx="9108504" cy="2132855"/>
            <a:chOff x="35496" y="4725144"/>
            <a:chExt cx="9108504" cy="2132855"/>
          </a:xfrm>
        </p:grpSpPr>
        <p:pic>
          <p:nvPicPr>
            <p:cNvPr id="3" name="Изображение 2" descr="Z_SmD9uFgiw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4168" y="4818908"/>
              <a:ext cx="3059832" cy="203909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4" name="Изображение 3" descr="qD4H5jHb0dQ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496" y="4725144"/>
              <a:ext cx="3059832" cy="203909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9" name="Изображение 8" descr="IMG_0895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59832" y="4816865"/>
              <a:ext cx="3059831" cy="203861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4282" y="3483585"/>
            <a:ext cx="878687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Организационное собрание по Летней школе 2014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6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21 июня 2014 года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8" descr="Kaliningrad Oblast Coat of Arms 2006.sv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55396" y="44624"/>
            <a:ext cx="1109092" cy="134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8861" t="14907" r="17570" b="18778"/>
          <a:stretch>
            <a:fillRect/>
          </a:stretch>
        </p:blipFill>
        <p:spPr bwMode="auto">
          <a:xfrm>
            <a:off x="0" y="0"/>
            <a:ext cx="116941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571472" y="1857364"/>
            <a:ext cx="81439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C00000"/>
                </a:solidFill>
                <a:latin typeface="PT Sans" pitchFamily="34" charset="-52"/>
              </a:rPr>
              <a:t>Желаю успехов!</a:t>
            </a:r>
            <a:endParaRPr lang="ru-RU" sz="2600" b="1" u="sng" dirty="0">
              <a:solidFill>
                <a:srgbClr val="C00000"/>
              </a:solidFill>
              <a:latin typeface="PT Sans" pitchFamily="34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8861" t="14907" r="17570" b="18778"/>
          <a:stretch>
            <a:fillRect/>
          </a:stretch>
        </p:blipFill>
        <p:spPr bwMode="auto">
          <a:xfrm>
            <a:off x="0" y="0"/>
            <a:ext cx="116941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Анатолий\Desktop\summerschool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4000504"/>
            <a:ext cx="2286016" cy="2502934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2428860" y="357166"/>
            <a:ext cx="45720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latin typeface="PT Sans" pitchFamily="34" charset="-52"/>
              </a:rPr>
              <a:t>«Летняя школа 2014»</a:t>
            </a:r>
            <a:endParaRPr lang="ru-RU" sz="2600" b="1" dirty="0">
              <a:latin typeface="PT Sans" pitchFamily="34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472" y="1285860"/>
            <a:ext cx="81439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latin typeface="PT Sans" pitchFamily="34" charset="-52"/>
              </a:rPr>
              <a:t>Заезд обучающихся в Центр 30.06.2014 </a:t>
            </a:r>
          </a:p>
          <a:p>
            <a:pPr algn="ctr"/>
            <a:r>
              <a:rPr lang="ru-RU" sz="2600" b="1" u="sng" dirty="0" smtClean="0">
                <a:solidFill>
                  <a:srgbClr val="C00000"/>
                </a:solidFill>
                <a:latin typeface="PT Sans" pitchFamily="34" charset="-52"/>
              </a:rPr>
              <a:t>с 10.00 до 12.00</a:t>
            </a:r>
            <a:endParaRPr lang="ru-RU" sz="2600" b="1" u="sng" dirty="0">
              <a:solidFill>
                <a:srgbClr val="C00000"/>
              </a:solidFill>
              <a:latin typeface="PT Sans" pitchFamily="34" charset="-5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472" y="3000372"/>
            <a:ext cx="81439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latin typeface="PT Sans" pitchFamily="34" charset="-52"/>
              </a:rPr>
              <a:t>Регистрация обучающихся 30.06.2014 </a:t>
            </a:r>
          </a:p>
          <a:p>
            <a:pPr algn="ctr"/>
            <a:r>
              <a:rPr lang="ru-RU" sz="2600" b="1" u="sng" dirty="0" smtClean="0">
                <a:solidFill>
                  <a:srgbClr val="C00000"/>
                </a:solidFill>
                <a:latin typeface="PT Sans" pitchFamily="34" charset="-52"/>
              </a:rPr>
              <a:t>с 10.00 до 12.00</a:t>
            </a:r>
            <a:r>
              <a:rPr lang="ru-RU" sz="2600" b="1" dirty="0" smtClean="0">
                <a:latin typeface="PT Sans" pitchFamily="34" charset="-52"/>
              </a:rPr>
              <a:t> – конференц-зал</a:t>
            </a:r>
            <a:endParaRPr lang="ru-RU" sz="2600" b="1" dirty="0">
              <a:latin typeface="PT Sans" pitchFamily="34" charset="-52"/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4214810" y="2357430"/>
            <a:ext cx="928694" cy="64294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8861" t="14907" r="17570" b="18778"/>
          <a:stretch>
            <a:fillRect/>
          </a:stretch>
        </p:blipFill>
        <p:spPr bwMode="auto">
          <a:xfrm>
            <a:off x="0" y="0"/>
            <a:ext cx="116941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1214414" y="285728"/>
            <a:ext cx="79295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должны иметь при себе обучающиеся по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прибытии в Центр?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596" y="1142984"/>
            <a:ext cx="842968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Договор</a:t>
            </a:r>
          </a:p>
          <a:p>
            <a:pPr marL="342900" indent="-342900" algn="just">
              <a:buFontTx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Согласие законного  представителя  на обработку  персональных данных несовершеннолетнего (бланк можно скачать на сайте Центра)</a:t>
            </a:r>
          </a:p>
          <a:p>
            <a:pPr marL="342900" indent="-342900" algn="just">
              <a:buFontTx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Свидетельство о рождении </a:t>
            </a:r>
            <a:r>
              <a:rPr lang="ru-RU" sz="20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(и копию)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или паспорта (для тех, у кого  он уже есть)</a:t>
            </a:r>
          </a:p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Копию полиса обязательного медицинского страхования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 Медицинские справки (справку):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а) о состоянии здоровья с отметкой о прививках;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б) об отсутствии контакта ребёнка (детей) с инфекционными больными ( действительна не более 3-х дней);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в) от врача-дерматолога (об отсутствии заразных кожных заболеваний и педикулёза).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  Сменную обувь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  Предметы личной гигиены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  Удобную одежду для посещения учебных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внеучебных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спортивных занятий, в т.ч. на улице</a:t>
            </a:r>
          </a:p>
          <a:p>
            <a:pPr marL="342900" indent="-3429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  Письменные принадлежности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8861" t="14907" r="17570" b="18778"/>
          <a:stretch>
            <a:fillRect/>
          </a:stretch>
        </p:blipFill>
        <p:spPr bwMode="auto">
          <a:xfrm>
            <a:off x="0" y="0"/>
            <a:ext cx="116941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00068" y="0"/>
            <a:ext cx="81439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u="sng" dirty="0" smtClean="0">
                <a:latin typeface="PT Sans" pitchFamily="34" charset="-52"/>
              </a:rPr>
              <a:t>Знакомство с воспитателями</a:t>
            </a:r>
            <a:endParaRPr lang="ru-RU" sz="2600" b="1" u="sng" dirty="0">
              <a:solidFill>
                <a:srgbClr val="C00000"/>
              </a:solidFill>
              <a:latin typeface="PT Sans" pitchFamily="34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4765119"/>
            <a:ext cx="814393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latin typeface="PT Sans" pitchFamily="34" charset="-52"/>
              </a:rPr>
              <a:t>Медицинский осмотр</a:t>
            </a:r>
          </a:p>
          <a:p>
            <a:pPr algn="ctr"/>
            <a:r>
              <a:rPr lang="ru-RU" sz="2600" b="1" dirty="0" smtClean="0">
                <a:latin typeface="PT Sans" pitchFamily="34" charset="-52"/>
              </a:rPr>
              <a:t>Правила пребывания в Центре</a:t>
            </a:r>
            <a:r>
              <a:rPr lang="ru-RU" sz="2600" b="1" dirty="0" smtClean="0">
                <a:latin typeface="PT Sans" pitchFamily="34" charset="-52"/>
              </a:rPr>
              <a:t>, (</a:t>
            </a:r>
            <a:r>
              <a:rPr lang="ru-RU" sz="2600" b="1" dirty="0" smtClean="0">
                <a:solidFill>
                  <a:srgbClr val="FF0000"/>
                </a:solidFill>
                <a:latin typeface="PT Sans" pitchFamily="34" charset="-52"/>
              </a:rPr>
              <a:t>запрещено хранение и распитие спиртных напитков, в том числе и пива; курение на территории Центра</a:t>
            </a:r>
            <a:r>
              <a:rPr lang="ru-RU" sz="2600" b="1" dirty="0" smtClean="0">
                <a:latin typeface="PT Sans" pitchFamily="34" charset="-52"/>
              </a:rPr>
              <a:t>) </a:t>
            </a:r>
            <a:r>
              <a:rPr lang="ru-RU" sz="2600" b="1" dirty="0" smtClean="0">
                <a:latin typeface="PT Sans" pitchFamily="34" charset="-52"/>
              </a:rPr>
              <a:t>пожарной </a:t>
            </a:r>
            <a:r>
              <a:rPr lang="ru-RU" sz="2600" b="1" dirty="0" smtClean="0">
                <a:latin typeface="PT Sans" pitchFamily="34" charset="-52"/>
              </a:rPr>
              <a:t>безопасности</a:t>
            </a:r>
            <a:endParaRPr lang="ru-RU" sz="2600" b="1" dirty="0">
              <a:latin typeface="PT Sans" pitchFamily="34" charset="-52"/>
            </a:endParaRPr>
          </a:p>
        </p:txBody>
      </p:sp>
      <p:sp>
        <p:nvSpPr>
          <p:cNvPr id="5" name="Стрелка вправо 4"/>
          <p:cNvSpPr/>
          <p:nvPr/>
        </p:nvSpPr>
        <p:spPr>
          <a:xfrm rot="5400000">
            <a:off x="4069084" y="4075932"/>
            <a:ext cx="928694" cy="64294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00068" y="548680"/>
            <a:ext cx="81439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/>
            </a:pPr>
            <a:r>
              <a:rPr lang="ru-RU" sz="2400" b="1" dirty="0" smtClean="0">
                <a:latin typeface="PT Sans" pitchFamily="34" charset="-52"/>
              </a:rPr>
              <a:t>Курбанов Валерий Игоревич</a:t>
            </a:r>
          </a:p>
          <a:p>
            <a:pPr marL="514350" indent="-514350" algn="just">
              <a:buAutoNum type="arabicPeriod"/>
            </a:pPr>
            <a:r>
              <a:rPr lang="ru-RU" sz="2400" b="1" dirty="0" smtClean="0">
                <a:latin typeface="PT Sans" pitchFamily="34" charset="-52"/>
              </a:rPr>
              <a:t>Погорелов Егор Андреевич</a:t>
            </a:r>
          </a:p>
          <a:p>
            <a:pPr marL="514350" indent="-514350" algn="just">
              <a:buAutoNum type="arabicPeriod"/>
            </a:pPr>
            <a:r>
              <a:rPr lang="ru-RU" sz="2400" b="1" dirty="0" smtClean="0">
                <a:latin typeface="PT Sans" pitchFamily="34" charset="-52"/>
              </a:rPr>
              <a:t>Евдокимов Александр Андреевич</a:t>
            </a:r>
          </a:p>
          <a:p>
            <a:pPr marL="514350" indent="-514350" algn="just">
              <a:buAutoNum type="arabicPeriod"/>
            </a:pPr>
            <a:r>
              <a:rPr lang="ru-RU" sz="2400" b="1" dirty="0" smtClean="0">
                <a:latin typeface="PT Sans" pitchFamily="34" charset="-52"/>
              </a:rPr>
              <a:t>Даньшина Анастасия Андреевна</a:t>
            </a:r>
          </a:p>
          <a:p>
            <a:pPr marL="514350" indent="-514350" algn="just">
              <a:buAutoNum type="arabicPeriod"/>
            </a:pPr>
            <a:r>
              <a:rPr lang="ru-RU" sz="2400" b="1" dirty="0" err="1" smtClean="0">
                <a:latin typeface="PT Sans" pitchFamily="34" charset="-52"/>
              </a:rPr>
              <a:t>Дмитракова</a:t>
            </a:r>
            <a:r>
              <a:rPr lang="ru-RU" sz="2400" b="1" dirty="0" smtClean="0">
                <a:latin typeface="PT Sans" pitchFamily="34" charset="-52"/>
              </a:rPr>
              <a:t> Александра Евгеньевна</a:t>
            </a:r>
          </a:p>
          <a:p>
            <a:pPr marL="514350" indent="-514350" algn="just">
              <a:buAutoNum type="arabicPeriod"/>
            </a:pPr>
            <a:r>
              <a:rPr lang="ru-RU" sz="2400" b="1" dirty="0" smtClean="0">
                <a:latin typeface="PT Sans" pitchFamily="34" charset="-52"/>
              </a:rPr>
              <a:t>Синяк Диана Александровна</a:t>
            </a:r>
          </a:p>
          <a:p>
            <a:pPr marL="514350" indent="-514350" algn="just">
              <a:buAutoNum type="arabicPeriod"/>
            </a:pPr>
            <a:r>
              <a:rPr lang="ru-RU" sz="2400" b="1" dirty="0" err="1" smtClean="0">
                <a:latin typeface="PT Sans" pitchFamily="34" charset="-52"/>
              </a:rPr>
              <a:t>Чокуа</a:t>
            </a:r>
            <a:r>
              <a:rPr lang="ru-RU" sz="2400" b="1" dirty="0" smtClean="0">
                <a:latin typeface="PT Sans" pitchFamily="34" charset="-52"/>
              </a:rPr>
              <a:t> Роман </a:t>
            </a:r>
            <a:r>
              <a:rPr lang="ru-RU" sz="2400" b="1" dirty="0" err="1" smtClean="0">
                <a:latin typeface="PT Sans" pitchFamily="34" charset="-52"/>
              </a:rPr>
              <a:t>Гарриевич</a:t>
            </a:r>
            <a:endParaRPr lang="ru-RU" sz="2400" b="1" dirty="0" smtClean="0">
              <a:latin typeface="PT Sans" pitchFamily="34" charset="-52"/>
            </a:endParaRPr>
          </a:p>
          <a:p>
            <a:pPr marL="514350" indent="-514350" algn="just">
              <a:buAutoNum type="arabicPeriod"/>
            </a:pPr>
            <a:r>
              <a:rPr lang="ru-RU" sz="2400" b="1" dirty="0" smtClean="0">
                <a:latin typeface="PT Sans" pitchFamily="34" charset="-52"/>
              </a:rPr>
              <a:t>Гусаров Александр Владимирович</a:t>
            </a:r>
          </a:p>
          <a:p>
            <a:pPr marL="514350" indent="-514350" algn="just">
              <a:buAutoNum type="arabicPeriod"/>
            </a:pPr>
            <a:r>
              <a:rPr lang="ru-RU" sz="2400" b="1" dirty="0" err="1" smtClean="0">
                <a:latin typeface="PT Sans" pitchFamily="34" charset="-52"/>
              </a:rPr>
              <a:t>Батаева</a:t>
            </a:r>
            <a:r>
              <a:rPr lang="ru-RU" sz="2400" b="1" dirty="0" smtClean="0">
                <a:latin typeface="PT Sans" pitchFamily="34" charset="-52"/>
              </a:rPr>
              <a:t> Мария Дмитриевна</a:t>
            </a:r>
            <a:endParaRPr lang="ru-RU" sz="2400" b="1" dirty="0">
              <a:latin typeface="PT Sans" pitchFamily="34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8861" t="14907" r="17570" b="18778"/>
          <a:stretch>
            <a:fillRect/>
          </a:stretch>
        </p:blipFill>
        <p:spPr bwMode="auto">
          <a:xfrm>
            <a:off x="0" y="0"/>
            <a:ext cx="116941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1071546"/>
          <a:ext cx="8072494" cy="5622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8201"/>
                <a:gridCol w="5094293"/>
              </a:tblGrid>
              <a:tr h="142876"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</a:t>
                      </a:r>
                      <a:endParaRPr lang="ru-RU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МЕРОПРИЯТИЕ</a:t>
                      </a:r>
                      <a:endParaRPr lang="ru-RU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0982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08.00 – 08.30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Подъем. Зарядка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08.30 - 09.00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Завтрак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480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09.10 - 10.40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Первая учебная пара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1761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10.40 - 10.50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Групповой сбор  (перерыв)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71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10.50 – 12.20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Вторая учебная пара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90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12.20 – 12.30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Перерыв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41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12.30 - 13.50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Третья учебная пара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4143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14.10 - 14.40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Обед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9566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14.40 – 16.00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Групповое время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16.30 – 17.30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Самоподготовка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2352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17.30 – 18.50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Клубное пространство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4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19.00 - 19.25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Ужин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35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19.30 –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19.55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Групповое время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74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20.00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 21.30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Вечернее 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мероприятие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17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21.35 - 22.25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Групповой сбор (итоги дня)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22.30 - 08.00</a:t>
                      </a:r>
                      <a:endParaRPr lang="ru-RU" sz="16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Отбой. Время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тишины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2500298" y="214291"/>
            <a:ext cx="6357950" cy="714380"/>
          </a:xfrm>
          <a:prstGeom prst="rect">
            <a:avLst/>
          </a:prstGeom>
          <a:ln w="25400">
            <a:solidFill>
              <a:schemeClr val="bg1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Распорядок дня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8861" t="14907" r="17570" b="18778"/>
          <a:stretch>
            <a:fillRect/>
          </a:stretch>
        </p:blipFill>
        <p:spPr bwMode="auto">
          <a:xfrm>
            <a:off x="0" y="0"/>
            <a:ext cx="116941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428860" y="357166"/>
            <a:ext cx="45720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latin typeface="PT Sans" pitchFamily="34" charset="-52"/>
              </a:rPr>
              <a:t>Учебные занятия</a:t>
            </a:r>
            <a:endParaRPr lang="ru-RU" sz="2600" b="1" dirty="0">
              <a:latin typeface="PT Sans" pitchFamily="34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472" y="1857364"/>
            <a:ext cx="814393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b="1" dirty="0" smtClean="0">
                <a:latin typeface="PT Sans" pitchFamily="34" charset="-52"/>
              </a:rPr>
              <a:t>1 пара – лекционные занятия</a:t>
            </a:r>
          </a:p>
          <a:p>
            <a:pPr algn="just"/>
            <a:r>
              <a:rPr lang="ru-RU" sz="2600" b="1" dirty="0" smtClean="0">
                <a:latin typeface="PT Sans" pitchFamily="34" charset="-52"/>
              </a:rPr>
              <a:t>2 пара - семинары, практические занятия</a:t>
            </a:r>
          </a:p>
          <a:p>
            <a:pPr algn="just"/>
            <a:r>
              <a:rPr lang="ru-RU" sz="2600" b="1" dirty="0" smtClean="0">
                <a:latin typeface="PT Sans" pitchFamily="34" charset="-52"/>
              </a:rPr>
              <a:t>3 пара - семинары, практические занятия</a:t>
            </a:r>
            <a:endParaRPr lang="ru-RU" sz="2600" b="1" dirty="0">
              <a:latin typeface="PT Sans" pitchFamily="34" charset="-52"/>
            </a:endParaRPr>
          </a:p>
        </p:txBody>
      </p:sp>
      <p:pic>
        <p:nvPicPr>
          <p:cNvPr id="6" name="Picture 2" descr="WRI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3739506" y="3357561"/>
            <a:ext cx="3475700" cy="3280831"/>
          </a:xfrm>
          <a:prstGeom prst="rect">
            <a:avLst/>
          </a:prstGeom>
          <a:noFill/>
          <a:effectLst>
            <a:outerShdw dist="35921" dir="2700000" algn="ctr" rotWithShape="0">
              <a:srgbClr val="FFFF00"/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8861" t="14907" r="17570" b="18778"/>
          <a:stretch>
            <a:fillRect/>
          </a:stretch>
        </p:blipFill>
        <p:spPr bwMode="auto">
          <a:xfrm>
            <a:off x="0" y="0"/>
            <a:ext cx="116941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Анатолий\Desktop\summerschool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3143248"/>
            <a:ext cx="2286016" cy="2502934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2428860" y="357166"/>
            <a:ext cx="45720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latin typeface="PT Sans" pitchFamily="34" charset="-52"/>
              </a:rPr>
              <a:t>«Летняя школа 2014»</a:t>
            </a:r>
            <a:endParaRPr lang="ru-RU" sz="2600" b="1" dirty="0">
              <a:latin typeface="PT Sans" pitchFamily="34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472" y="1857364"/>
            <a:ext cx="81439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latin typeface="PT Sans" pitchFamily="34" charset="-52"/>
              </a:rPr>
              <a:t>Выезд обучающихся из Центра 12.07.2014 </a:t>
            </a:r>
          </a:p>
          <a:p>
            <a:pPr algn="ctr"/>
            <a:r>
              <a:rPr lang="ru-RU" sz="2600" b="1" u="sng" dirty="0" smtClean="0">
                <a:solidFill>
                  <a:srgbClr val="C00000"/>
                </a:solidFill>
                <a:latin typeface="PT Sans" pitchFamily="34" charset="-52"/>
              </a:rPr>
              <a:t>с 09.30 до 11.00</a:t>
            </a:r>
            <a:endParaRPr lang="ru-RU" sz="2600" b="1" u="sng" dirty="0">
              <a:solidFill>
                <a:srgbClr val="C00000"/>
              </a:solidFill>
              <a:latin typeface="PT Sans" pitchFamily="34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8861" t="14907" r="17570" b="18778"/>
          <a:stretch>
            <a:fillRect/>
          </a:stretch>
        </p:blipFill>
        <p:spPr bwMode="auto">
          <a:xfrm>
            <a:off x="0" y="0"/>
            <a:ext cx="116941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786050" y="285728"/>
            <a:ext cx="528641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Обращаем Ваше внимание!!!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64" y="1412776"/>
            <a:ext cx="8715436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Право забирать ребенка из Центра имеют только его родители или официальные представители, имеющие соответствующие документы. </a:t>
            </a:r>
          </a:p>
          <a:p>
            <a:pPr marL="457200" indent="-457200" algn="just">
              <a:buAutoNum type="arabicPeriod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Прочие лица могут посещать или забирать ребенка, но только при наличии у них доверенности от родителей и по предварительному согласованию этого вопроса с администрацией Центра.</a:t>
            </a:r>
          </a:p>
        </p:txBody>
      </p:sp>
      <p:pic>
        <p:nvPicPr>
          <p:cNvPr id="2" name="Picture 2" descr="C:\Users\User\Desktop\ФОТО\7 поток\понедельник\IMG_4088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500826" y="4357694"/>
            <a:ext cx="1571636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User\Desktop\ФОТО\9 поток\пятница, суббота\IMG_817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4762485"/>
            <a:ext cx="3143272" cy="20955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8861" t="14907" r="17570" b="18778"/>
          <a:stretch>
            <a:fillRect/>
          </a:stretch>
        </p:blipFill>
        <p:spPr bwMode="auto">
          <a:xfrm>
            <a:off x="0" y="0"/>
            <a:ext cx="116941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786050" y="285728"/>
            <a:ext cx="524233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Контакты Центра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124744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Гоман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Сергей Станиславович – директор,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телефоны: 8-4012-602-162; 8-921-006-12-31</a:t>
            </a:r>
          </a:p>
          <a:p>
            <a:pPr marL="457200" indent="-45720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Петров Анатолий Анатольевич – зам.директора,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телефоны</a:t>
            </a:r>
            <a:r>
              <a:rPr lang="ru-RU" sz="2800" b="1" u="sng" smtClean="0">
                <a:latin typeface="Times New Roman" pitchFamily="18" charset="0"/>
                <a:cs typeface="Times New Roman" pitchFamily="18" charset="0"/>
              </a:rPr>
              <a:t>: 8-4012-602-162; 8-921-006-16-55</a:t>
            </a:r>
            <a:endParaRPr lang="ru-RU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Маринова Светлана Евгеньевна – старший методист Центра информатизации КОИРО, </a:t>
            </a:r>
          </a:p>
          <a:p>
            <a:pPr marL="457200" indent="-45720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телефон 8-911-460-85-37</a:t>
            </a:r>
          </a:p>
          <a:p>
            <a:pPr marL="457200" indent="-45720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Чемакина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Светлана Александровна – бухгалтер,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телефон 8-906-231-67-57</a:t>
            </a:r>
          </a:p>
          <a:p>
            <a:pPr marL="457200" lvl="0" indent="-457200" algn="just"/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Наш сайт: </a:t>
            </a:r>
            <a:r>
              <a:rPr 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dc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baltinform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ru</a:t>
            </a:r>
            <a:endParaRPr lang="ru-RU" sz="28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Адрес электронной почты: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enterdtc39@gmail.com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501</Words>
  <Application>Microsoft Office PowerPoint</Application>
  <PresentationFormat>Экран (4:3)</PresentationFormat>
  <Paragraphs>103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Ярмарка  образовательных курсов</dc:title>
  <dc:creator>User</dc:creator>
  <cp:lastModifiedBy>user</cp:lastModifiedBy>
  <cp:revision>106</cp:revision>
  <dcterms:created xsi:type="dcterms:W3CDTF">2013-12-02T07:47:19Z</dcterms:created>
  <dcterms:modified xsi:type="dcterms:W3CDTF">2014-06-21T09:22:21Z</dcterms:modified>
</cp:coreProperties>
</file>