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5" r:id="rId9"/>
    <p:sldId id="264" r:id="rId10"/>
    <p:sldId id="272" r:id="rId11"/>
    <p:sldId id="273" r:id="rId12"/>
    <p:sldId id="276" r:id="rId13"/>
    <p:sldId id="274" r:id="rId14"/>
    <p:sldId id="263" r:id="rId15"/>
    <p:sldId id="279" r:id="rId16"/>
    <p:sldId id="278" r:id="rId17"/>
    <p:sldId id="277" r:id="rId18"/>
    <p:sldId id="280" r:id="rId19"/>
    <p:sldId id="281" r:id="rId20"/>
    <p:sldId id="290" r:id="rId21"/>
    <p:sldId id="289" r:id="rId22"/>
    <p:sldId id="288" r:id="rId23"/>
    <p:sldId id="291" r:id="rId24"/>
    <p:sldId id="283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3F66-3E21-4568-8472-02D4993A983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27E0F-9261-44A9-A4BC-21FD194D1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27E0F-9261-44A9-A4BC-21FD194D1FB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27E0F-9261-44A9-A4BC-21FD194D1FB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27E0F-9261-44A9-A4BC-21FD194D1FB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5B16-FE25-41B8-8FFA-807268EA4BA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7B64-ACE3-411D-AF25-0969DC3148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oroden.ru/zhizn/people/my-pomnim-15-geroev-velikoy-otechestvennoy-voyny-i-ih-podvig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n.yandex.ru/media/id/5d72346406cc4600ad8cb677/5-geroev-velikoi-otechestvennoi-voiny-kotoryh-doljen-znat-kajdyi-rossiianin-5db01640c31e4900b11d8cd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384" y="2780928"/>
            <a:ext cx="880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Герои Великой Отечественной войны</a:t>
            </a:r>
            <a:endParaRPr lang="ru-RU" sz="3600" b="1" dirty="0">
              <a:latin typeface="Book Antiqua" pitchFamily="18" charset="0"/>
            </a:endParaRPr>
          </a:p>
        </p:txBody>
      </p:sp>
      <p:pic>
        <p:nvPicPr>
          <p:cNvPr id="7" name="Рисунок 6" descr="вечный-огонь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56992"/>
            <a:ext cx="3202707" cy="324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75769" y="5380672"/>
            <a:ext cx="26682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Проект </a:t>
            </a:r>
            <a:r>
              <a:rPr lang="ru-RU" dirty="0" smtClean="0"/>
              <a:t>выполнила</a:t>
            </a:r>
          </a:p>
          <a:p>
            <a:r>
              <a:rPr lang="ru-RU" dirty="0" smtClean="0"/>
              <a:t>Ученица 5 класса «Б» </a:t>
            </a:r>
          </a:p>
          <a:p>
            <a:r>
              <a:rPr lang="ru-RU" dirty="0" smtClean="0"/>
              <a:t>МАОУ СОШ №25 С УИОП</a:t>
            </a:r>
          </a:p>
          <a:p>
            <a:r>
              <a:rPr lang="ru-RU" dirty="0" smtClean="0"/>
              <a:t>г. Калининграда</a:t>
            </a:r>
          </a:p>
          <a:p>
            <a:r>
              <a:rPr lang="ru-RU" dirty="0" err="1" smtClean="0"/>
              <a:t>Трофименко</a:t>
            </a:r>
            <a:r>
              <a:rPr lang="ru-RU" dirty="0" smtClean="0"/>
              <a:t> Анна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49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«Юные пилоты»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previousslide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32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«Юные воины»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71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«Юные матросы»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900igr.net/up/datas/253415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В какую подпольную организацию </a:t>
            </a:r>
            <a:r>
              <a:rPr lang="ru-RU" sz="2400" b="1" dirty="0"/>
              <a:t>в</a:t>
            </a:r>
            <a:r>
              <a:rPr lang="ru-RU" sz="2400" b="1" dirty="0" smtClean="0"/>
              <a:t>ступила Зина Портнова в 1942 году?</a:t>
            </a:r>
            <a:endParaRPr lang="ru-RU" sz="2400" b="1" dirty="0"/>
          </a:p>
        </p:txBody>
      </p:sp>
      <p:pic>
        <p:nvPicPr>
          <p:cNvPr id="30722" name="Picture 2" descr="https://avatars.mds.yandex.net/get-zen_doc/1337093/pub_5de574e7c31e4900b1d1cbe6_5de5751ce6e8ef00ae12113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966093" cy="41044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75656" y="1196752"/>
            <a:ext cx="528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Верный ответ «Юные мстители»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204864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Будучи пионером, в 1942 году Портнова вступила в подпольную организацию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«Юные мстители», </a:t>
            </a:r>
            <a:r>
              <a:rPr lang="ru-RU" sz="2400" dirty="0"/>
              <a:t>где занималась распространением антифашистских листовок на захваченных немцами землях.</a:t>
            </a:r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827584" y="5085184"/>
            <a:ext cx="4176464" cy="115212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Следующий вопрос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500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Кем был Николай Гастелло? </a:t>
            </a:r>
            <a:endParaRPr lang="ru-RU" sz="2800" b="1" dirty="0"/>
          </a:p>
        </p:txBody>
      </p:sp>
      <p:pic>
        <p:nvPicPr>
          <p:cNvPr id="16386" name="Picture 2" descr="https://avatars.mds.yandex.net/get-zen_doc/196516/pub_5d812cbea3f6e400ad80736f_5d8134ff34808200ad2fb9b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032448" cy="5267323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971600" y="1916832"/>
            <a:ext cx="2664296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Матросом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971600" y="2708920"/>
            <a:ext cx="2664296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Стрелком автоматчиком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971600" y="3501008"/>
            <a:ext cx="2664296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Лётчиком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971600" y="4293096"/>
            <a:ext cx="2664296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Партизаном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541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Матросом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7963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Стрелком автоматчиком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575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Партизаном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500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Кем был Николай Гастелло? </a:t>
            </a:r>
            <a:endParaRPr lang="ru-RU" sz="2800" b="1" dirty="0"/>
          </a:p>
        </p:txBody>
      </p:sp>
      <p:pic>
        <p:nvPicPr>
          <p:cNvPr id="16386" name="Picture 2" descr="https://avatars.mds.yandex.net/get-zen_doc/196516/pub_5d812cbea3f6e400ad80736f_5d8134ff34808200ad2fb9b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384376" cy="4420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908720"/>
            <a:ext cx="459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Лётчиком верный ответ!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928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Военный летчик. </a:t>
            </a:r>
            <a:r>
              <a:rPr lang="ru-RU" sz="2400" dirty="0"/>
              <a:t>В 1932 году был призван на службу. Попал в авиаполк, где и научился управлять самолетом.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827584" y="4797152"/>
            <a:ext cx="3816424" cy="115212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Следующий вопрос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Когда </a:t>
            </a:r>
            <a:r>
              <a:rPr lang="ru-RU" sz="2400" b="1" dirty="0"/>
              <a:t>началась война, Ефим Осипенко стал партизаном в составе отряда из </a:t>
            </a:r>
            <a:r>
              <a:rPr lang="ru-RU" sz="2400" b="1" dirty="0" smtClean="0"/>
              <a:t>……. </a:t>
            </a:r>
            <a:r>
              <a:rPr lang="ru-RU" sz="2400" b="1" dirty="0"/>
              <a:t>человек.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490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какого количества человек?</a:t>
            </a:r>
            <a:endParaRPr lang="ru-RU" sz="2800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27584" y="2636912"/>
            <a:ext cx="2448272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девяти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827584" y="3356992"/>
            <a:ext cx="2448272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шести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827584" y="4149080"/>
            <a:ext cx="2448272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двенадцати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827584" y="4941168"/>
            <a:ext cx="2448272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восьми</a:t>
            </a:r>
            <a:endParaRPr lang="ru-RU" dirty="0"/>
          </a:p>
        </p:txBody>
      </p:sp>
      <p:pic>
        <p:nvPicPr>
          <p:cNvPr id="47106" name="Picture 2" descr="https://sun9-5.userapi.com/c635105/v635105587/31109/xUP4s79c3z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276872"/>
            <a:ext cx="4032448" cy="40324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052736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b="1" dirty="0" smtClean="0"/>
              <a:t>Д. Попов «22 июня»</a:t>
            </a:r>
            <a:endParaRPr lang="ru-RU" b="1" dirty="0"/>
          </a:p>
          <a:p>
            <a:r>
              <a:rPr lang="ru-RU" b="1" dirty="0" smtClean="0"/>
              <a:t>Июнь</a:t>
            </a:r>
            <a:r>
              <a:rPr lang="ru-RU" b="1" dirty="0"/>
              <a:t>. Россия. Воскресенье.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Рассвет в объятьях тишины.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Осталось хрупкое мгновенье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До первых выстрелов войны.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Через секунду мир взорвётся,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Смерть поведёт парад-алле,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навсегда погаснет солнце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Для миллионов на земле.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Безумный шквал огня и стали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Не повернётся сам назад.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Два «</a:t>
            </a:r>
            <a:r>
              <a:rPr lang="ru-RU" b="1" dirty="0" err="1"/>
              <a:t>супербога</a:t>
            </a:r>
            <a:r>
              <a:rPr lang="ru-RU" b="1" dirty="0"/>
              <a:t>»: Гитлер – Сталин,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между ними страшный ад.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Июнь. Россия. Воскресенье.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Страна на грани: быть не быть…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это жуткое мгновенье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Нам никогда не позабыть…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Из девяти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previousslide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236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Из двенадцати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542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Из восьми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Когда </a:t>
            </a:r>
            <a:r>
              <a:rPr lang="ru-RU" sz="2400" b="1" dirty="0"/>
              <a:t>началась война, Ефим Осипенко стал партизаном в составе отряда из </a:t>
            </a:r>
            <a:r>
              <a:rPr lang="ru-RU" sz="2400" b="1" dirty="0" smtClean="0"/>
              <a:t>……. </a:t>
            </a:r>
            <a:r>
              <a:rPr lang="ru-RU" sz="2400" b="1" dirty="0"/>
              <a:t>человек.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490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какого количества человек?</a:t>
            </a:r>
            <a:endParaRPr lang="ru-RU" sz="2800" dirty="0"/>
          </a:p>
        </p:txBody>
      </p:sp>
      <p:pic>
        <p:nvPicPr>
          <p:cNvPr id="37890" name="Picture 2" descr="https://sun9-5.userapi.com/c635105/v635105587/31109/xUP4s79c3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176464" cy="41764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1844824"/>
            <a:ext cx="4444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 шести верный ответ!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611560" y="4581128"/>
            <a:ext cx="3744416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Следующий вопрос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702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Чем прославился Александр Матросов? </a:t>
            </a:r>
            <a:endParaRPr lang="ru-RU" sz="2800" b="1" dirty="0"/>
          </a:p>
        </p:txBody>
      </p:sp>
      <p:pic>
        <p:nvPicPr>
          <p:cNvPr id="46082" name="Picture 2" descr="https://avatars.mds.yandex.net/get-zen_doc/1930013/pub_5db01640c31e4900b11d8cdc_5db024a4f557d000c44344e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816424" cy="5162497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1259632" y="2204864"/>
            <a:ext cx="3168352" cy="79208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 двух маленьких девочек, горящих в пожаре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1259632" y="3212976"/>
            <a:ext cx="3168352" cy="79208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Направил </a:t>
            </a:r>
            <a:r>
              <a:rPr lang="ru-RU" dirty="0"/>
              <a:t>горящую машину прямо на колонну </a:t>
            </a:r>
            <a:r>
              <a:rPr lang="ru-RU" dirty="0" smtClean="0"/>
              <a:t>врага.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1259632" y="4221088"/>
            <a:ext cx="3168352" cy="79208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биплане сбил 4 вражеских самолета.</a:t>
            </a: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1259632" y="5301208"/>
            <a:ext cx="3168352" cy="79208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Закрыл </a:t>
            </a:r>
            <a:r>
              <a:rPr lang="ru-RU" dirty="0"/>
              <a:t>своим телом амбразуру дзота.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68" y="620688"/>
            <a:ext cx="9024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Спас двух маленьких девочек, горящих в пожаре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Направил горящую машину прямо на колонну врага </a:t>
            </a:r>
            <a:r>
              <a:rPr lang="ru-RU" sz="3200" b="1" dirty="0" smtClean="0">
                <a:solidFill>
                  <a:schemeClr val="bg1"/>
                </a:solidFill>
              </a:rPr>
              <a:t>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 биплане сбил 4 вражеских самолета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681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Чем прославился Александр Матросов?</a:t>
            </a:r>
            <a:endParaRPr lang="ru-RU" sz="2800" b="1" dirty="0"/>
          </a:p>
        </p:txBody>
      </p:sp>
      <p:pic>
        <p:nvPicPr>
          <p:cNvPr id="46082" name="Picture 2" descr="https://avatars.mds.yandex.net/get-zen_doc/1930013/pub_5db01640c31e4900b11d8cdc_5db024a4f557d000c44344e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513351" cy="47525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980728"/>
            <a:ext cx="8462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Закрыл своим телом амбразуру дзота верный ответ!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Александр прославился тем, что </a:t>
            </a:r>
            <a:r>
              <a:rPr lang="ru-RU" sz="2400" b="1" dirty="0">
                <a:solidFill>
                  <a:srgbClr val="FF0000"/>
                </a:solidFill>
              </a:rPr>
              <a:t>закрыл своим телом амбразуру дзота. </a:t>
            </a:r>
            <a:r>
              <a:rPr lang="ru-RU" sz="2400" dirty="0"/>
              <a:t>Посмертно получил звание Героя Советского Союза</a:t>
            </a:r>
            <a:r>
              <a:rPr lang="ru-RU" dirty="0"/>
              <a:t>.</a:t>
            </a: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1043608" y="5085184"/>
            <a:ext cx="3456384" cy="93610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Далее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340768"/>
            <a:ext cx="8482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		Тест окончен</a:t>
            </a:r>
          </a:p>
          <a:p>
            <a:r>
              <a:rPr lang="ru-RU" sz="4800" dirty="0" smtClean="0"/>
              <a:t>Пройти его ещё раз или выйти?</a:t>
            </a:r>
            <a:endParaRPr lang="ru-RU" sz="48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952328" cy="93610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Пройти тест ещё раз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4932040" y="4149080"/>
            <a:ext cx="2952328" cy="93610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Выйти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Давайте вспомним героев, которые помогли нам победить в Великой Отечественной войне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324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Нажми на кнопку </a:t>
            </a:r>
            <a:r>
              <a:rPr lang="ru-RU" sz="2000" b="1" dirty="0" smtClean="0">
                <a:solidFill>
                  <a:srgbClr val="FF0000"/>
                </a:solidFill>
              </a:rPr>
              <a:t>«Начать»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2051720" y="4797152"/>
            <a:ext cx="5184576" cy="1584177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НАЧАТЬ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Пройди этот небольшой тест, ты узнаешь много нового;)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7687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Перед началом теста советую прочитать информацию на этом сайте:     </a:t>
            </a:r>
            <a:r>
              <a:rPr lang="en-US" sz="2000" dirty="0" smtClean="0">
                <a:hlinkClick r:id="rId3"/>
              </a:rPr>
              <a:t>https://www.vgoroden.ru/zhizn/people/my-pomnim-15-geroev-velikoy-otechestvennoy-voyny-i-ih-podvigi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35699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здесь: </a:t>
            </a:r>
            <a:r>
              <a:rPr lang="en-US" dirty="0" smtClean="0">
                <a:hlinkClick r:id="rId4"/>
              </a:rPr>
              <a:t>https://zen.yandex.ru/media/id/5d72346406cc4600ad8cb677/5-geroev-velikoi-otechestvennoi-voiny-kotoryh-doljen-znat-kajdyi-rossiianin-5db01640c31e4900b11d8cdc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564904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75769" y="5380672"/>
            <a:ext cx="26682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выполнила</a:t>
            </a:r>
          </a:p>
          <a:p>
            <a:r>
              <a:rPr lang="ru-RU" dirty="0" err="1" smtClean="0"/>
              <a:t>Учиница</a:t>
            </a:r>
            <a:r>
              <a:rPr lang="ru-RU" dirty="0" smtClean="0"/>
              <a:t> 5 класса «Б»</a:t>
            </a:r>
          </a:p>
          <a:p>
            <a:r>
              <a:rPr lang="ru-RU" dirty="0" smtClean="0"/>
              <a:t>МАОУ СОШ №25 С УИОП</a:t>
            </a:r>
          </a:p>
          <a:p>
            <a:r>
              <a:rPr lang="ru-RU" dirty="0" smtClean="0"/>
              <a:t>г. Калининграда</a:t>
            </a:r>
          </a:p>
          <a:p>
            <a:r>
              <a:rPr lang="ru-RU" dirty="0" err="1" smtClean="0"/>
              <a:t>Трофименко</a:t>
            </a:r>
            <a:r>
              <a:rPr lang="ru-RU" dirty="0" smtClean="0"/>
              <a:t> Анна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6474" y="332656"/>
            <a:ext cx="875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1. Прочитай описание героя и попробуй угадать его имя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052736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Бригадный </a:t>
            </a:r>
            <a:r>
              <a:rPr lang="ru-RU" b="1" dirty="0"/>
              <a:t>разведчик 67-го отряда 4-й ленинградской партизанской </a:t>
            </a:r>
            <a:r>
              <a:rPr lang="ru-RU" b="1" dirty="0" smtClean="0"/>
              <a:t>бригады.</a:t>
            </a:r>
          </a:p>
          <a:p>
            <a:endParaRPr lang="ru-RU" b="1" dirty="0"/>
          </a:p>
          <a:p>
            <a:r>
              <a:rPr lang="ru-RU" b="1" dirty="0" smtClean="0"/>
              <a:t> Летом </a:t>
            </a:r>
            <a:r>
              <a:rPr lang="ru-RU" b="1" dirty="0"/>
              <a:t>1942 года около деревни Варницы </a:t>
            </a:r>
            <a:r>
              <a:rPr lang="ru-RU" b="1" dirty="0" smtClean="0"/>
              <a:t>……………….. </a:t>
            </a:r>
            <a:r>
              <a:rPr lang="ru-RU" b="1" dirty="0"/>
              <a:t>подорвал машину, в которой ехал генерал-майор инженерных войск Германии </a:t>
            </a:r>
            <a:r>
              <a:rPr lang="ru-RU" b="1" dirty="0" err="1"/>
              <a:t>Рихард</a:t>
            </a:r>
            <a:r>
              <a:rPr lang="ru-RU" b="1" dirty="0"/>
              <a:t> фон </a:t>
            </a:r>
            <a:r>
              <a:rPr lang="ru-RU" b="1" dirty="0" err="1"/>
              <a:t>Виртц</a:t>
            </a:r>
            <a:r>
              <a:rPr lang="ru-RU" b="1" dirty="0"/>
              <a:t>. </a:t>
            </a:r>
            <a:r>
              <a:rPr lang="ru-RU" b="1" dirty="0" smtClean="0"/>
              <a:t>……….. </a:t>
            </a:r>
            <a:r>
              <a:rPr lang="ru-RU" b="1" dirty="0"/>
              <a:t>удалось добыть документы о наступлении вражеской армии, благодаря чему атака немцев сорвалась. За этот подвиг мальчик был представлен к званию Героя Советского Союза.</a:t>
            </a:r>
          </a:p>
          <a:p>
            <a:r>
              <a:rPr lang="ru-RU" b="1" dirty="0" smtClean="0"/>
              <a:t>………. </a:t>
            </a:r>
            <a:r>
              <a:rPr lang="ru-RU" b="1" dirty="0"/>
              <a:t>погиб зимой 1943 года, когда фашисты напали на партизан под селом Острая Лука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 один ответ и нажми на него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95536" y="4509120"/>
            <a:ext cx="2520280" cy="36004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-Александр Герман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395536" y="5085184"/>
            <a:ext cx="2520280" cy="36004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-Владислав </a:t>
            </a:r>
            <a:r>
              <a:rPr lang="ru-RU" dirty="0" err="1" smtClean="0"/>
              <a:t>Хрустицкий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395536" y="5661248"/>
            <a:ext cx="2520280" cy="36004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-Леня Голиков</a:t>
            </a:r>
            <a:endParaRPr lang="ru-RU" dirty="0"/>
          </a:p>
        </p:txBody>
      </p:sp>
      <p:sp>
        <p:nvSpPr>
          <p:cNvPr id="18" name="Управляющая кнопка: настраиваемая 17">
            <a:hlinkClick r:id="rId5" action="ppaction://hlinksldjump" highlightClick="1"/>
          </p:cNvPr>
          <p:cNvSpPr/>
          <p:nvPr/>
        </p:nvSpPr>
        <p:spPr>
          <a:xfrm>
            <a:off x="395536" y="6237312"/>
            <a:ext cx="2520280" cy="36004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-Алексей </a:t>
            </a:r>
            <a:r>
              <a:rPr lang="ru-RU" dirty="0" err="1" smtClean="0"/>
              <a:t>Маресьев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87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Александр Герман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previousslide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65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Владислав </a:t>
            </a:r>
            <a:r>
              <a:rPr lang="ru-RU" sz="3200" b="1" dirty="0" err="1" smtClean="0">
                <a:solidFill>
                  <a:schemeClr val="bg1"/>
                </a:solidFill>
              </a:rPr>
              <a:t>Хрустицкий</a:t>
            </a:r>
            <a:r>
              <a:rPr lang="ru-RU" sz="3200" b="1" dirty="0" smtClean="0">
                <a:solidFill>
                  <a:schemeClr val="bg1"/>
                </a:solidFill>
              </a:rPr>
              <a:t>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i/11193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6908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Алексей </a:t>
            </a:r>
            <a:r>
              <a:rPr lang="ru-RU" sz="3200" b="1" dirty="0" err="1" smtClean="0">
                <a:solidFill>
                  <a:schemeClr val="bg1"/>
                </a:solidFill>
              </a:rPr>
              <a:t>Маресьев</a:t>
            </a:r>
            <a:r>
              <a:rPr lang="ru-RU" sz="3200" b="1" dirty="0" smtClean="0">
                <a:solidFill>
                  <a:schemeClr val="bg1"/>
                </a:solidFill>
              </a:rPr>
              <a:t> не верный ответ</a:t>
            </a:r>
            <a:r>
              <a:rPr lang="ru-RU" sz="3200" b="1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768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Ты можешь вернуться и исправить свой ответ, а можешь продолжить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353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выберешь?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55576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Вернусь и подумаю ещё</a:t>
            </a:r>
            <a:endParaRPr lang="ru-RU" sz="2800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572000" y="4437112"/>
            <a:ext cx="3456384" cy="122413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Продолжаем, следующий вопрос!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3415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6474" y="332656"/>
            <a:ext cx="875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1. Прочитай описание героя и попробую угадать его имя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8884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Бригадный </a:t>
            </a:r>
            <a:r>
              <a:rPr lang="ru-RU" b="1" dirty="0"/>
              <a:t>разведчик 67-го отряда 4-й ленинградской партизанской </a:t>
            </a:r>
            <a:r>
              <a:rPr lang="ru-RU" b="1" dirty="0" smtClean="0"/>
              <a:t>бригады.</a:t>
            </a:r>
          </a:p>
          <a:p>
            <a:endParaRPr lang="ru-RU" b="1" dirty="0"/>
          </a:p>
          <a:p>
            <a:r>
              <a:rPr lang="ru-RU" b="1" dirty="0" smtClean="0"/>
              <a:t> Летом </a:t>
            </a:r>
            <a:r>
              <a:rPr lang="ru-RU" b="1" dirty="0"/>
              <a:t>1942 года около деревни </a:t>
            </a:r>
            <a:r>
              <a:rPr lang="ru-RU" b="1" dirty="0" smtClean="0"/>
              <a:t>Варницы </a:t>
            </a:r>
            <a:r>
              <a:rPr lang="ru-RU" b="1" dirty="0" smtClean="0">
                <a:solidFill>
                  <a:srgbClr val="FF0000"/>
                </a:solidFill>
              </a:rPr>
              <a:t>Лёня Голиков</a:t>
            </a:r>
            <a:r>
              <a:rPr lang="ru-RU" b="1" dirty="0" smtClean="0"/>
              <a:t> </a:t>
            </a:r>
            <a:r>
              <a:rPr lang="ru-RU" b="1" dirty="0"/>
              <a:t>подорвал машину, в которой ехал генерал-майор инженерных войск Германии </a:t>
            </a:r>
            <a:r>
              <a:rPr lang="ru-RU" b="1" dirty="0" err="1"/>
              <a:t>Рихард</a:t>
            </a:r>
            <a:r>
              <a:rPr lang="ru-RU" b="1" dirty="0"/>
              <a:t> фон </a:t>
            </a:r>
            <a:r>
              <a:rPr lang="ru-RU" b="1" dirty="0" err="1"/>
              <a:t>Виртц</a:t>
            </a:r>
            <a:r>
              <a:rPr lang="ru-RU" b="1" dirty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Лёне</a:t>
            </a:r>
            <a:r>
              <a:rPr lang="ru-RU" b="1" dirty="0" smtClean="0"/>
              <a:t> </a:t>
            </a:r>
            <a:r>
              <a:rPr lang="ru-RU" b="1" dirty="0"/>
              <a:t>удалось добыть документы о наступлении вражеской армии, благодаря чему атака немцев сорвалась. За этот подвиг мальчик был представлен к званию Героя Советского Союза.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Голиков</a:t>
            </a:r>
            <a:r>
              <a:rPr lang="ru-RU" b="1" dirty="0" smtClean="0"/>
              <a:t> </a:t>
            </a:r>
            <a:r>
              <a:rPr lang="ru-RU" b="1" dirty="0"/>
              <a:t>погиб зимой 1943 года, когда фашисты напали на партизан под селом Острая Лука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1052736"/>
            <a:ext cx="468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Лёня Голиков </a:t>
            </a:r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ерный ответ!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5148064" y="5445224"/>
            <a:ext cx="3672408" cy="108012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 вопрос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900igr.net/up/datas/253415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В какую подпольную организацию </a:t>
            </a:r>
            <a:r>
              <a:rPr lang="ru-RU" sz="2400" b="1" dirty="0"/>
              <a:t>в</a:t>
            </a:r>
            <a:r>
              <a:rPr lang="ru-RU" sz="2400" b="1" dirty="0" smtClean="0"/>
              <a:t>ступила Зина Портнова в 1942 году?</a:t>
            </a:r>
            <a:endParaRPr lang="ru-RU" sz="2400" b="1" dirty="0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1115616" y="2636912"/>
            <a:ext cx="2592288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«Юные пилоты»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1115616" y="1772816"/>
            <a:ext cx="2592288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«Юные мстители»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115616" y="3501008"/>
            <a:ext cx="2592288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«Юные воины»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7" action="ppaction://hlinksldjump" highlightClick="1"/>
          </p:cNvPr>
          <p:cNvSpPr/>
          <p:nvPr/>
        </p:nvSpPr>
        <p:spPr>
          <a:xfrm>
            <a:off x="1115616" y="4437112"/>
            <a:ext cx="2592288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«Юные матросы»</a:t>
            </a:r>
            <a:endParaRPr lang="ru-RU" dirty="0"/>
          </a:p>
        </p:txBody>
      </p:sp>
      <p:pic>
        <p:nvPicPr>
          <p:cNvPr id="30722" name="Picture 2" descr="https://avatars.mds.yandex.net/get-zen_doc/1337093/pub_5de574e7c31e4900b1d1cbe6_5de5751ce6e8ef00ae121133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484784"/>
            <a:ext cx="2966093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881</Words>
  <Application>Microsoft Office PowerPoint</Application>
  <PresentationFormat>Экран (4:3)</PresentationFormat>
  <Paragraphs>160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2020-04-18T12:24:01Z</dcterms:created>
  <dcterms:modified xsi:type="dcterms:W3CDTF">2020-04-18T18:09:04Z</dcterms:modified>
</cp:coreProperties>
</file>