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82" r:id="rId3"/>
    <p:sldId id="264" r:id="rId4"/>
    <p:sldId id="263" r:id="rId5"/>
    <p:sldId id="277" r:id="rId6"/>
    <p:sldId id="258" r:id="rId7"/>
    <p:sldId id="257" r:id="rId8"/>
    <p:sldId id="260" r:id="rId9"/>
    <p:sldId id="266" r:id="rId10"/>
    <p:sldId id="268" r:id="rId11"/>
    <p:sldId id="267" r:id="rId12"/>
    <p:sldId id="262" r:id="rId13"/>
    <p:sldId id="270" r:id="rId14"/>
    <p:sldId id="271" r:id="rId15"/>
    <p:sldId id="276" r:id="rId16"/>
    <p:sldId id="275" r:id="rId17"/>
    <p:sldId id="287" r:id="rId18"/>
    <p:sldId id="284" r:id="rId19"/>
    <p:sldId id="285" r:id="rId20"/>
    <p:sldId id="278" r:id="rId21"/>
    <p:sldId id="272" r:id="rId22"/>
    <p:sldId id="273" r:id="rId23"/>
    <p:sldId id="283" r:id="rId24"/>
    <p:sldId id="286" r:id="rId25"/>
    <p:sldId id="274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25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33FF"/>
            </a:solidFill>
          </c:spPr>
          <c:dPt>
            <c:idx val="1"/>
            <c:bubble3D val="0"/>
            <c:explosion val="17"/>
          </c:dPt>
          <c:dLbls>
            <c:dLbl>
              <c:idx val="0"/>
              <c:layout>
                <c:manualLayout>
                  <c:x val="-0.17601924016082526"/>
                  <c:y val="7.5160001551530201E-2"/>
                </c:manualLayout>
              </c:layout>
              <c:spPr>
                <a:solidFill>
                  <a:srgbClr val="9933FF"/>
                </a:solidFill>
              </c:spPr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7633219381986762"/>
                  <c:y val="-0.16064052338285301"/>
                </c:manualLayout>
              </c:layout>
              <c:spPr>
                <a:solidFill>
                  <a:srgbClr val="9933FF"/>
                </a:solidFill>
              </c:spPr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Верят</c:v>
                </c:pt>
                <c:pt idx="1">
                  <c:v>Не верят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8452-CE65-4B19-B2D2-E6EC36B5EF8E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97B2-63BA-4C9B-91B8-D4FD751B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97B2-63BA-4C9B-91B8-D4FD751B4D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7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aranormal-news.ru/news/soglasno_svezhemu_oprosu_tret_rossijan_verjat_v_koldunov_mistiku_i_sueverija/2016-11-02-12799" TargetMode="External"/><Relationship Id="rId2" Type="http://schemas.openxmlformats.org/officeDocument/2006/relationships/hyperlink" Target="https://4stor.ru/legendi/9192-legendy-insterburg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68266.lp.tobiz.net/" TargetMode="External"/><Relationship Id="rId4" Type="http://schemas.openxmlformats.org/officeDocument/2006/relationships/hyperlink" Target="https://expert.ru/russian_reporter/2014/45/10-sredstv-peredvizheniya-na-kotoryie-myi-peresyadem-cherez-10-let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800199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маршрут по местам с мистическими легендами Калининградской области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509120"/>
            <a:ext cx="75406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2040" y="4775838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Свестельник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Ангелина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Орехова Марина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3600400" cy="1944216"/>
          </a:xfrm>
        </p:spPr>
        <p:txBody>
          <a:bodyPr/>
          <a:lstStyle/>
          <a:p>
            <a:r>
              <a:rPr lang="ru-RU" sz="3200" dirty="0" smtClean="0"/>
              <a:t>Колодец в подвале замка </a:t>
            </a:r>
            <a:r>
              <a:rPr lang="ru-RU" sz="3200" dirty="0" err="1" smtClean="0"/>
              <a:t>Шаакен</a:t>
            </a:r>
            <a:endParaRPr lang="ru-RU" sz="3200" dirty="0"/>
          </a:p>
        </p:txBody>
      </p:sp>
      <p:pic>
        <p:nvPicPr>
          <p:cNvPr id="3074" name="Picture 2" descr="C:\Users\Ученик 12\Desktop\проект белки\фото замков\колодец шаак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197200" cy="47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Инстербург</a:t>
            </a:r>
            <a:endParaRPr lang="ru-RU" dirty="0"/>
          </a:p>
        </p:txBody>
      </p:sp>
      <p:pic>
        <p:nvPicPr>
          <p:cNvPr id="4098" name="Picture 2" descr="C:\Users\Ученик 12\Desktop\проект белки\фото замков\замок истербу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24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87816" cy="914400"/>
          </a:xfrm>
        </p:spPr>
        <p:txBody>
          <a:bodyPr/>
          <a:lstStyle/>
          <a:p>
            <a:r>
              <a:rPr lang="ru-RU" dirty="0" smtClean="0"/>
              <a:t>Замок Бранденбург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44168" y="3861048"/>
            <a:ext cx="3273552" cy="22632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Users\Ученик 12\Desktop\проект белки\фото замков\замок брандербург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84368" cy="50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Тапиау</a:t>
            </a:r>
            <a:endParaRPr lang="ru-RU" dirty="0"/>
          </a:p>
        </p:txBody>
      </p:sp>
      <p:pic>
        <p:nvPicPr>
          <p:cNvPr id="5122" name="Picture 2" descr="C:\Users\Ученик 12\Desktop\проект белки\фото замков\замок тапиау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914400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Лабиау</a:t>
            </a:r>
            <a:endParaRPr lang="ru-RU" dirty="0"/>
          </a:p>
        </p:txBody>
      </p:sp>
      <p:pic>
        <p:nvPicPr>
          <p:cNvPr id="1027" name="Picture 3" descr="C:\Users\Ученик 8\Desktop\2020-10-22-19-51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 8\Desktop\Проект Белки\карты со спутника\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26082" cy="49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 8\Desktop\Проект Белки\карты со спутника\звез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8" y="1196752"/>
            <a:ext cx="8136904" cy="48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еник 8\Desktop\Проект Белки\Транспорт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09468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8640"/>
            <a:ext cx="5112568" cy="632189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Беспилотный  автобус</a:t>
            </a:r>
          </a:p>
          <a:p>
            <a:r>
              <a:rPr lang="ru-RU" sz="2800" dirty="0" smtClean="0"/>
              <a:t>Скорость: до 60 км</a:t>
            </a:r>
            <a:r>
              <a:rPr lang="en-US" sz="2800" dirty="0" smtClean="0"/>
              <a:t>/</a:t>
            </a:r>
            <a:r>
              <a:rPr lang="ru-RU" sz="2800" dirty="0" smtClean="0"/>
              <a:t>ч</a:t>
            </a:r>
          </a:p>
          <a:p>
            <a:r>
              <a:rPr lang="ru-RU" sz="2800" dirty="0" smtClean="0"/>
              <a:t>Вместительность: до 20 человек</a:t>
            </a:r>
          </a:p>
          <a:p>
            <a:pPr marL="18288" indent="0">
              <a:buNone/>
            </a:pP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/>
          <a:lstStyle/>
          <a:p>
            <a:r>
              <a:rPr lang="ru-RU" dirty="0" smtClean="0"/>
              <a:t>             Транспорт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 8\Desktop\Проект Белки\Транспорт\840px-755307757378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92480" cy="44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8092" y="2239282"/>
            <a:ext cx="7543800" cy="1346448"/>
          </a:xfrm>
        </p:spPr>
        <p:txBody>
          <a:bodyPr/>
          <a:lstStyle/>
          <a:p>
            <a:r>
              <a:rPr lang="ru-RU" sz="2000" dirty="0" smtClean="0"/>
              <a:t>С помощью мистики и всего , что с ней связано мы сможем показать молодежи как может быть интересна история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75048" y="908720"/>
            <a:ext cx="8568952" cy="23488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Эксперты Всемирного банка установили, что пандемия </a:t>
            </a:r>
            <a:r>
              <a:rPr lang="en-US" dirty="0" smtClean="0"/>
              <a:t>Covid-19 </a:t>
            </a:r>
            <a:r>
              <a:rPr lang="ru-RU" dirty="0" smtClean="0"/>
              <a:t>угрожает прогрессу в области образования во всем мире. Большинство школьников стали отставать от программы об</a:t>
            </a:r>
            <a:r>
              <a:rPr lang="ru-RU" i="1" dirty="0" smtClean="0"/>
              <a:t>уче</a:t>
            </a:r>
            <a:r>
              <a:rPr lang="ru-RU" dirty="0" smtClean="0"/>
              <a:t>ния и перестали интересоваться новыми знаниями   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251520" y="404664"/>
            <a:ext cx="8496944" cy="661543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3200" dirty="0" smtClean="0"/>
              <a:t>Как заинтересовать школьников в получении знаний?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85730"/>
            <a:ext cx="5040560" cy="29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3600400" cy="48097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Туристы </a:t>
            </a:r>
          </a:p>
          <a:p>
            <a:endParaRPr lang="ru-RU" sz="2800" dirty="0" smtClean="0"/>
          </a:p>
          <a:p>
            <a:r>
              <a:rPr lang="ru-RU" sz="2800" dirty="0" smtClean="0"/>
              <a:t>Заинтересованные жители Калининградской области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Потребители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Проект ЦРОД\Проэкт\turi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132856"/>
            <a:ext cx="4653897" cy="34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3888"/>
            <a:ext cx="8065268" cy="57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r>
              <a:rPr lang="ru-RU" dirty="0" err="1" smtClean="0"/>
              <a:t>Реконструкторы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1" y="1340768"/>
            <a:ext cx="7742634" cy="51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оект ЦРОД\Проэкт\фото реконструкции\fest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5666"/>
            <a:ext cx="7605679" cy="46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оект ЦРОД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52534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608" y="1988840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 и проанализировав информацию о достопримечательностях Калининградской области, мы составили наиболее выгодный, комфортный и увлекательный маршрут. Также создали сайт с полной информацией про нашу экскурсию.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6552728" cy="561662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4stor.ru/legendi/9192-legendy-insterburga.html</a:t>
            </a:r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paranormal-news.ru/news/soglasno_svezhemu_oprosu_tret_rossijan_verjat_v_koldunov_mistiku_i_sueverija/2016-11-02-12799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https://expert.ru/russian_reporter/2014/45/10-sredstv-peredvizheniya-na-kotoryie-myi-peresyadem-cherez-10-let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http://168266.lp.tobiz.net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ru-RU" dirty="0" smtClean="0"/>
              <a:t>    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543800" cy="914400"/>
          </a:xfrm>
        </p:spPr>
        <p:txBody>
          <a:bodyPr/>
          <a:lstStyle/>
          <a:p>
            <a:r>
              <a:rPr lang="ru-RU" dirty="0" smtClean="0"/>
              <a:t>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7560840" cy="4536504"/>
          </a:xfrm>
        </p:spPr>
        <p:txBody>
          <a:bodyPr>
            <a:normAutofit/>
          </a:bodyPr>
          <a:lstStyle/>
          <a:p>
            <a:r>
              <a:rPr lang="ru-RU" sz="2400" dirty="0"/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туристический маршрут, основанный на мистических легендах и истории Калининградской области.</a:t>
            </a:r>
          </a:p>
          <a:p>
            <a:pPr marL="1828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43800" cy="9144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3888433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000" dirty="0"/>
              <a:t>1.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информацию о разных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достопримечательностях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Выявить самые интересные места, подходящие по тематике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 туристические маршруты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Найти способ привлечения людей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Разработать удобный общедоступный сайт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43800" cy="9144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6624736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местах с мистическими историями сможет поднять их посещаемость среди заинтересованных данной темой людей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43800" cy="9144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440160"/>
          </a:xfrm>
        </p:spPr>
        <p:txBody>
          <a:bodyPr/>
          <a:lstStyle/>
          <a:p>
            <a:pPr marL="18288" indent="0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Мистика- вера в существование сверхъестественных сил, с которыми таинственным образом якобы связан и способен общаться человек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8379" y="1844824"/>
            <a:ext cx="4175629" cy="3600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ВЦИОМ, 36% жителей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возрасте от 14 до 35 лет верят в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паранормальное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четвертый опрошенный при этом утверждал, что лично сталкивался с проявлениями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колдовства.</a:t>
            </a:r>
          </a:p>
          <a:p>
            <a:pPr marL="18288" indent="0">
              <a:buNone/>
            </a:pP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</p:txBody>
      </p:sp>
      <p:pic>
        <p:nvPicPr>
          <p:cNvPr id="1026" name="Picture 2" descr="https://zlobniy-serg.ucoz.ru/19935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7460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7834"/>
              </p:ext>
            </p:extLst>
          </p:nvPr>
        </p:nvGraphicFramePr>
        <p:xfrm>
          <a:off x="755650" y="476250"/>
          <a:ext cx="747395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59824" cy="229019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центра исследования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194421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Калининградской области очень много исторических объектов, в том числе и аномальные места , замки с таинственными историями.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44824"/>
            <a:ext cx="7543800" cy="108012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изучили все замки нашей области и их историю для того, чтобы включить в туристический маршрут самые интересные и загадочные.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getwallpapers.com/wallpaper/full/2/b/4/705285-beautiful-gothic-background-1920x1160-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0382"/>
            <a:ext cx="57209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Шаакен</a:t>
            </a:r>
            <a:endParaRPr lang="ru-RU" dirty="0"/>
          </a:p>
        </p:txBody>
      </p:sp>
      <p:pic>
        <p:nvPicPr>
          <p:cNvPr id="2050" name="Picture 2" descr="C:\Users\Ученик 12\Desktop\проект белки\фото замков\замок шаакен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3361"/>
            <a:ext cx="7610804" cy="50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1039</TotalTime>
  <Words>276</Words>
  <Application>Microsoft Office PowerPoint</Application>
  <PresentationFormat>Экран (4:3)</PresentationFormat>
  <Paragraphs>52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Экскурсионный маршрут по местам с мистическими легендами Калининградской области</vt:lpstr>
      <vt:lpstr>С помощью мистики и всего , что с ней связано мы сможем показать молодежи как может быть интересна история </vt:lpstr>
      <vt:lpstr>Цель:</vt:lpstr>
      <vt:lpstr>Задачи</vt:lpstr>
      <vt:lpstr>Гипотеза</vt:lpstr>
      <vt:lpstr>Мистика- вера в существование сверхъестественных сил, с которыми таинственным образом якобы связан и способен общаться человек</vt:lpstr>
      <vt:lpstr>Результаты опроса Всероссийского центра исследования общественного мнения</vt:lpstr>
      <vt:lpstr>Мы изучили все замки нашей области и их историю для того, чтобы включить в туристический маршрут самые интересные и загадочные.</vt:lpstr>
      <vt:lpstr>Замок Шаакен</vt:lpstr>
      <vt:lpstr>Колодец в подвале замка Шаакен</vt:lpstr>
      <vt:lpstr>Замок Инстербург</vt:lpstr>
      <vt:lpstr>Замок Бранденбург</vt:lpstr>
      <vt:lpstr>Замок Тапиау</vt:lpstr>
      <vt:lpstr>Замок Лабиау</vt:lpstr>
      <vt:lpstr>Презентация PowerPoint</vt:lpstr>
      <vt:lpstr>Презентация PowerPoint</vt:lpstr>
      <vt:lpstr>Презентация PowerPoint</vt:lpstr>
      <vt:lpstr>             Транспорт </vt:lpstr>
      <vt:lpstr>Презентация PowerPoint</vt:lpstr>
      <vt:lpstr>                Потребители</vt:lpstr>
      <vt:lpstr>Презентация PowerPoint</vt:lpstr>
      <vt:lpstr>Реконструкторы</vt:lpstr>
      <vt:lpstr>Презентация PowerPoint</vt:lpstr>
      <vt:lpstr>Презентация PowerPoint</vt:lpstr>
      <vt:lpstr>               Вывод</vt:lpstr>
      <vt:lpstr>    Список литературы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</dc:title>
  <dc:creator>Ученик 12</dc:creator>
  <cp:lastModifiedBy>Ученик 8</cp:lastModifiedBy>
  <cp:revision>62</cp:revision>
  <dcterms:created xsi:type="dcterms:W3CDTF">2020-10-22T08:26:34Z</dcterms:created>
  <dcterms:modified xsi:type="dcterms:W3CDTF">2020-10-29T13:16:21Z</dcterms:modified>
</cp:coreProperties>
</file>